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96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6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53" r:id="rId44"/>
    <p:sldId id="303" r:id="rId4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3" d="100"/>
          <a:sy n="103" d="100"/>
        </p:scale>
        <p:origin x="126" y="8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4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0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/>
              <a:t>Have at least beginner skill with</a:t>
            </a:r>
          </a:p>
          <a:p>
            <a:pPr lvl="1"/>
            <a:r>
              <a:rPr lang="en-US" dirty="0"/>
              <a:t>KQL</a:t>
            </a:r>
          </a:p>
          <a:p>
            <a:pPr lvl="1"/>
            <a:r>
              <a:rPr lang="en-US" dirty="0"/>
              <a:t>Azure CLI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Exam/Certification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updates the exams every 2 months</a:t>
            </a:r>
          </a:p>
          <a:p>
            <a:r>
              <a:rPr lang="en-US" dirty="0"/>
              <a:t>They update certifications every year</a:t>
            </a:r>
          </a:p>
          <a:p>
            <a:r>
              <a:rPr lang="en-US" dirty="0"/>
              <a:t>This summer marks the anniversary of AZ-500</a:t>
            </a:r>
          </a:p>
          <a:p>
            <a:pPr lvl="1"/>
            <a:r>
              <a:rPr lang="en-US" dirty="0"/>
              <a:t>Be on the lookout for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4639</TotalTime>
  <Words>502</Words>
  <Application>Microsoft Office PowerPoint</Application>
  <PresentationFormat>On-screen Show (16:9)</PresentationFormat>
  <Paragraphs>154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Level set</vt:lpstr>
      <vt:lpstr>Exam/Certification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129</cp:revision>
  <dcterms:created xsi:type="dcterms:W3CDTF">2015-09-28T19:52:00Z</dcterms:created>
  <dcterms:modified xsi:type="dcterms:W3CDTF">2020-04-13T14:37:26Z</dcterms:modified>
</cp:coreProperties>
</file>